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3"/>
  </p:notesMasterIdLst>
  <p:sldIdLst>
    <p:sldId id="256" r:id="rId5"/>
    <p:sldId id="257" r:id="rId6"/>
    <p:sldId id="277" r:id="rId7"/>
    <p:sldId id="258" r:id="rId8"/>
    <p:sldId id="259" r:id="rId9"/>
    <p:sldId id="260" r:id="rId10"/>
    <p:sldId id="274" r:id="rId11"/>
    <p:sldId id="276" r:id="rId12"/>
    <p:sldId id="265" r:id="rId13"/>
    <p:sldId id="270" r:id="rId14"/>
    <p:sldId id="268" r:id="rId15"/>
    <p:sldId id="275" r:id="rId16"/>
    <p:sldId id="269" r:id="rId17"/>
    <p:sldId id="271" r:id="rId18"/>
    <p:sldId id="272" r:id="rId19"/>
    <p:sldId id="273" r:id="rId20"/>
    <p:sldId id="263" r:id="rId21"/>
    <p:sldId id="26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54" y="-336"/>
      </p:cViewPr>
      <p:guideLst>
        <p:guide orient="horz" pos="2160"/>
        <p:guide pos="384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F21D77-1165-4922-844D-2E686BAC9FA0}" type="datetimeFigureOut">
              <a:rPr lang="en-US"/>
              <a:pPr/>
              <a:t>12/13/2016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77384F-A215-4FFC-96A2-FBA5E8C4B29C}" type="slidenum">
              <a:rPr lang="en-US"/>
              <a:pPr/>
              <a:t>‹#›</a:t>
            </a:fld>
            <a:endParaRPr lang="en-US"/>
          </a:p>
        </p:txBody>
      </p:sp>
    </p:spTree>
    <p:extLst>
      <p:ext uri="{BB962C8B-B14F-4D97-AF65-F5344CB8AC3E}">
        <p14:creationId xmlns=""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a:t>
            </a:fld>
            <a:endParaRPr lang="en-US"/>
          </a:p>
        </p:txBody>
      </p:sp>
    </p:spTree>
    <p:extLst>
      <p:ext uri="{BB962C8B-B14F-4D97-AF65-F5344CB8AC3E}">
        <p14:creationId xmlns="" xmlns:p14="http://schemas.microsoft.com/office/powerpoint/2010/main" val="1163451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13</a:t>
            </a:fld>
            <a:endParaRPr lang="en-US"/>
          </a:p>
        </p:txBody>
      </p:sp>
    </p:spTree>
    <p:extLst>
      <p:ext uri="{BB962C8B-B14F-4D97-AF65-F5344CB8AC3E}">
        <p14:creationId xmlns="" xmlns:p14="http://schemas.microsoft.com/office/powerpoint/2010/main" val="1537394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14</a:t>
            </a:fld>
            <a:endParaRPr lang="en-US"/>
          </a:p>
        </p:txBody>
      </p:sp>
    </p:spTree>
    <p:extLst>
      <p:ext uri="{BB962C8B-B14F-4D97-AF65-F5344CB8AC3E}">
        <p14:creationId xmlns="" xmlns:p14="http://schemas.microsoft.com/office/powerpoint/2010/main" val="6958040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15</a:t>
            </a:fld>
            <a:endParaRPr lang="en-US"/>
          </a:p>
        </p:txBody>
      </p:sp>
    </p:spTree>
    <p:extLst>
      <p:ext uri="{BB962C8B-B14F-4D97-AF65-F5344CB8AC3E}">
        <p14:creationId xmlns="" xmlns:p14="http://schemas.microsoft.com/office/powerpoint/2010/main" val="32224766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16</a:t>
            </a:fld>
            <a:endParaRPr lang="en-US"/>
          </a:p>
        </p:txBody>
      </p:sp>
    </p:spTree>
    <p:extLst>
      <p:ext uri="{BB962C8B-B14F-4D97-AF65-F5344CB8AC3E}">
        <p14:creationId xmlns="" xmlns:p14="http://schemas.microsoft.com/office/powerpoint/2010/main" val="26759311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17</a:t>
            </a:fld>
            <a:endParaRPr lang="en-US"/>
          </a:p>
        </p:txBody>
      </p:sp>
    </p:spTree>
    <p:extLst>
      <p:ext uri="{BB962C8B-B14F-4D97-AF65-F5344CB8AC3E}">
        <p14:creationId xmlns="" xmlns:p14="http://schemas.microsoft.com/office/powerpoint/2010/main" val="40294530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18</a:t>
            </a:fld>
            <a:endParaRPr lang="en-US"/>
          </a:p>
        </p:txBody>
      </p:sp>
    </p:spTree>
    <p:extLst>
      <p:ext uri="{BB962C8B-B14F-4D97-AF65-F5344CB8AC3E}">
        <p14:creationId xmlns="" xmlns:p14="http://schemas.microsoft.com/office/powerpoint/2010/main" val="220737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2</a:t>
            </a:fld>
            <a:endParaRPr lang="en-US"/>
          </a:p>
        </p:txBody>
      </p:sp>
    </p:spTree>
    <p:extLst>
      <p:ext uri="{BB962C8B-B14F-4D97-AF65-F5344CB8AC3E}">
        <p14:creationId xmlns="" xmlns:p14="http://schemas.microsoft.com/office/powerpoint/2010/main" val="1270539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4</a:t>
            </a:fld>
            <a:endParaRPr lang="en-US"/>
          </a:p>
        </p:txBody>
      </p:sp>
    </p:spTree>
    <p:extLst>
      <p:ext uri="{BB962C8B-B14F-4D97-AF65-F5344CB8AC3E}">
        <p14:creationId xmlns="" xmlns:p14="http://schemas.microsoft.com/office/powerpoint/2010/main" val="4209917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5</a:t>
            </a:fld>
            <a:endParaRPr lang="en-US"/>
          </a:p>
        </p:txBody>
      </p:sp>
    </p:spTree>
    <p:extLst>
      <p:ext uri="{BB962C8B-B14F-4D97-AF65-F5344CB8AC3E}">
        <p14:creationId xmlns="" xmlns:p14="http://schemas.microsoft.com/office/powerpoint/2010/main" val="796440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6</a:t>
            </a:fld>
            <a:endParaRPr lang="en-US"/>
          </a:p>
        </p:txBody>
      </p:sp>
    </p:spTree>
    <p:extLst>
      <p:ext uri="{BB962C8B-B14F-4D97-AF65-F5344CB8AC3E}">
        <p14:creationId xmlns="" xmlns:p14="http://schemas.microsoft.com/office/powerpoint/2010/main" val="1146332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7</a:t>
            </a:fld>
            <a:endParaRPr lang="en-US"/>
          </a:p>
        </p:txBody>
      </p:sp>
    </p:spTree>
    <p:extLst>
      <p:ext uri="{BB962C8B-B14F-4D97-AF65-F5344CB8AC3E}">
        <p14:creationId xmlns="" xmlns:p14="http://schemas.microsoft.com/office/powerpoint/2010/main" val="2192959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9</a:t>
            </a:fld>
            <a:endParaRPr lang="en-US"/>
          </a:p>
        </p:txBody>
      </p:sp>
    </p:spTree>
    <p:extLst>
      <p:ext uri="{BB962C8B-B14F-4D97-AF65-F5344CB8AC3E}">
        <p14:creationId xmlns="" xmlns:p14="http://schemas.microsoft.com/office/powerpoint/2010/main" val="1110814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10</a:t>
            </a:fld>
            <a:endParaRPr lang="en-US"/>
          </a:p>
        </p:txBody>
      </p:sp>
    </p:spTree>
    <p:extLst>
      <p:ext uri="{BB962C8B-B14F-4D97-AF65-F5344CB8AC3E}">
        <p14:creationId xmlns="" xmlns:p14="http://schemas.microsoft.com/office/powerpoint/2010/main" val="2303609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11</a:t>
            </a:fld>
            <a:endParaRPr lang="en-US"/>
          </a:p>
        </p:txBody>
      </p:sp>
    </p:spTree>
    <p:extLst>
      <p:ext uri="{BB962C8B-B14F-4D97-AF65-F5344CB8AC3E}">
        <p14:creationId xmlns="" xmlns:p14="http://schemas.microsoft.com/office/powerpoint/2010/main" val="39576988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pPr/>
              <a:t>12/13/2016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pPr/>
              <a:t>‹#›</a:t>
            </a:fld>
            <a:endParaRPr lang="en-US"/>
          </a:p>
        </p:txBody>
      </p:sp>
    </p:spTree>
    <p:extLst>
      <p:ext uri="{BB962C8B-B14F-4D97-AF65-F5344CB8AC3E}">
        <p14:creationId xmlns=""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mud.co.uk/richard/hcds.ht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ideo" Target="file:///C:\Users\Games\Google%20Drive\video\Unreal%20Engine%20Demo%2012.12.2016%20-%2023.17.39.13.mp4" TargetMode="Externa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ideo" Target="file:///C:\Users\Games\Documents\level-6-l6-group-6\Assets\Video\2016-12-13%2014-38-30.mp4"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L6 Group 6: </a:t>
            </a:r>
            <a:r>
              <a:rPr lang="en-US" err="1"/>
              <a:t>IceBreaker</a:t>
            </a:r>
          </a:p>
        </p:txBody>
      </p:sp>
      <p:sp>
        <p:nvSpPr>
          <p:cNvPr id="3" name="Subtitle 2"/>
          <p:cNvSpPr>
            <a:spLocks noGrp="1"/>
          </p:cNvSpPr>
          <p:nvPr>
            <p:ph type="subTitle" idx="1"/>
          </p:nvPr>
        </p:nvSpPr>
        <p:spPr>
          <a:xfrm>
            <a:off x="1524000" y="3602038"/>
            <a:ext cx="9144000" cy="1863848"/>
          </a:xfrm>
        </p:spPr>
        <p:txBody>
          <a:bodyPr vert="horz" lIns="91440" tIns="45720" rIns="91440" bIns="45720" rtlCol="0" anchor="t">
            <a:normAutofit/>
          </a:bodyPr>
          <a:lstStyle/>
          <a:p>
            <a:r>
              <a:rPr lang="en-US"/>
              <a:t>Samuel Cook</a:t>
            </a:r>
          </a:p>
          <a:p>
            <a:r>
              <a:rPr lang="en-US"/>
              <a:t>Anthony </a:t>
            </a:r>
            <a:r>
              <a:rPr lang="en-US" err="1"/>
              <a:t>Brame</a:t>
            </a:r>
          </a:p>
          <a:p>
            <a:r>
              <a:rPr lang="en-US"/>
              <a:t>Robert Yearling</a:t>
            </a:r>
          </a:p>
          <a:p>
            <a:r>
              <a:rPr lang="en-US"/>
              <a:t>William Terry</a:t>
            </a:r>
          </a:p>
        </p:txBody>
      </p:sp>
    </p:spTree>
    <p:extLst>
      <p:ext uri="{BB962C8B-B14F-4D97-AF65-F5344CB8AC3E}">
        <p14:creationId xmlns="" xmlns:p14="http://schemas.microsoft.com/office/powerpoint/2010/main" val="1098572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Blueprints</a:t>
            </a:r>
          </a:p>
        </p:txBody>
      </p:sp>
      <p:sp>
        <p:nvSpPr>
          <p:cNvPr id="3" name="Content Placeholder 2"/>
          <p:cNvSpPr>
            <a:spLocks noGrp="1"/>
          </p:cNvSpPr>
          <p:nvPr>
            <p:ph idx="1"/>
          </p:nvPr>
        </p:nvSpPr>
        <p:spPr/>
        <p:txBody>
          <a:bodyPr vert="horz" lIns="91440" tIns="45720" rIns="91440" bIns="45720" rtlCol="0" anchor="t">
            <a:normAutofit/>
          </a:bodyPr>
          <a:lstStyle/>
          <a:p>
            <a:r>
              <a:rPr lang="en-US"/>
              <a:t>Modular tile system (similar to fallout 4)  </a:t>
            </a:r>
          </a:p>
          <a:p>
            <a:pPr lvl="1"/>
            <a:r>
              <a:rPr lang="en-US"/>
              <a:t>Quickly lay out levels and iterate</a:t>
            </a:r>
          </a:p>
          <a:p>
            <a:pPr lvl="1"/>
            <a:r>
              <a:rPr lang="en-US"/>
              <a:t>Design freedom</a:t>
            </a:r>
          </a:p>
          <a:p>
            <a:r>
              <a:rPr lang="en-US"/>
              <a:t>Looking at Steam Watch</a:t>
            </a:r>
          </a:p>
          <a:p>
            <a:r>
              <a:rPr lang="en-US"/>
              <a:t>Intractable objects: </a:t>
            </a:r>
          </a:p>
          <a:p>
            <a:pPr lvl="1"/>
            <a:r>
              <a:rPr lang="en-US"/>
              <a:t>Levers (Puzzles)</a:t>
            </a:r>
          </a:p>
          <a:p>
            <a:pPr lvl="1"/>
            <a:r>
              <a:rPr lang="en-US"/>
              <a:t>Doors (Slow opening)</a:t>
            </a:r>
          </a:p>
          <a:p>
            <a:endParaRPr lang="en-US"/>
          </a:p>
        </p:txBody>
      </p:sp>
      <p:pic>
        <p:nvPicPr>
          <p:cNvPr id="5" name="Picture 4" descr="Modular.PNG"/>
          <p:cNvPicPr>
            <a:picLocks noChangeAspect="1"/>
          </p:cNvPicPr>
          <p:nvPr/>
        </p:nvPicPr>
        <p:blipFill>
          <a:blip r:embed="rId3" cstate="print"/>
          <a:stretch>
            <a:fillRect/>
          </a:stretch>
        </p:blipFill>
        <p:spPr>
          <a:xfrm>
            <a:off x="6925910" y="2876550"/>
            <a:ext cx="4839696" cy="3747163"/>
          </a:xfrm>
          <a:prstGeom prst="rect">
            <a:avLst/>
          </a:prstGeom>
        </p:spPr>
      </p:pic>
    </p:spTree>
    <p:extLst>
      <p:ext uri="{BB962C8B-B14F-4D97-AF65-F5344CB8AC3E}">
        <p14:creationId xmlns="" xmlns:p14="http://schemas.microsoft.com/office/powerpoint/2010/main" val="6482571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Tiles above.PNG"/>
          <p:cNvPicPr>
            <a:picLocks noGrp="1" noChangeAspect="1"/>
          </p:cNvPicPr>
          <p:nvPr>
            <p:ph idx="1"/>
          </p:nvPr>
        </p:nvPicPr>
        <p:blipFill>
          <a:blip r:embed="rId3" cstate="print"/>
          <a:stretch>
            <a:fillRect/>
          </a:stretch>
        </p:blipFill>
        <p:spPr>
          <a:xfrm>
            <a:off x="628762" y="381000"/>
            <a:ext cx="10991673" cy="6030335"/>
          </a:xfrm>
        </p:spPr>
      </p:pic>
    </p:spTree>
    <p:extLst>
      <p:ext uri="{BB962C8B-B14F-4D97-AF65-F5344CB8AC3E}">
        <p14:creationId xmlns="" xmlns:p14="http://schemas.microsoft.com/office/powerpoint/2010/main" val="7447700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3074" name="Picture 2" descr="C:\Users\Games\Documents\level-6-l6-group-6\Documents\Renders\ship.jpg"/>
          <p:cNvPicPr>
            <a:picLocks noChangeAspect="1" noChangeArrowheads="1"/>
          </p:cNvPicPr>
          <p:nvPr/>
        </p:nvPicPr>
        <p:blipFill>
          <a:blip r:embed="rId2" cstate="print"/>
          <a:srcRect/>
          <a:stretch>
            <a:fillRect/>
          </a:stretch>
        </p:blipFill>
        <p:spPr bwMode="auto">
          <a:xfrm>
            <a:off x="-4581525" y="-1362075"/>
            <a:ext cx="18268950" cy="9867900"/>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GB"/>
          </a:p>
        </p:txBody>
      </p:sp>
      <p:pic>
        <p:nvPicPr>
          <p:cNvPr id="2050" name="Picture 2" descr="C:\Users\Games\Documents\level-6-l6-group-6\Documents\Renders\Hallway.jpg"/>
          <p:cNvPicPr>
            <a:picLocks noChangeAspect="1" noChangeArrowheads="1"/>
          </p:cNvPicPr>
          <p:nvPr/>
        </p:nvPicPr>
        <p:blipFill>
          <a:blip r:embed="rId3" cstate="print"/>
          <a:srcRect/>
          <a:stretch>
            <a:fillRect/>
          </a:stretch>
        </p:blipFill>
        <p:spPr bwMode="auto">
          <a:xfrm>
            <a:off x="-1323975" y="-152400"/>
            <a:ext cx="18268950" cy="9867900"/>
          </a:xfrm>
          <a:prstGeom prst="rect">
            <a:avLst/>
          </a:prstGeom>
          <a:noFill/>
        </p:spPr>
      </p:pic>
    </p:spTree>
    <p:extLst>
      <p:ext uri="{BB962C8B-B14F-4D97-AF65-F5344CB8AC3E}">
        <p14:creationId xmlns="" xmlns:p14="http://schemas.microsoft.com/office/powerpoint/2010/main" val="3436819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Arial" panose="020B0604020202020204" pitchFamily="34" charset="0"/>
              <a:buChar char="•"/>
            </a:pPr>
            <a:r>
              <a:rPr lang="en-US"/>
              <a:t>Art Assets</a:t>
            </a:r>
          </a:p>
        </p:txBody>
      </p:sp>
      <p:sp>
        <p:nvSpPr>
          <p:cNvPr id="3" name="Content Placeholder 2"/>
          <p:cNvSpPr>
            <a:spLocks noGrp="1"/>
          </p:cNvSpPr>
          <p:nvPr>
            <p:ph idx="1"/>
          </p:nvPr>
        </p:nvSpPr>
        <p:spPr/>
        <p:txBody>
          <a:bodyPr vert="horz" lIns="91440" tIns="45720" rIns="91440" bIns="45720" rtlCol="0" anchor="t">
            <a:normAutofit/>
          </a:bodyPr>
          <a:lstStyle/>
          <a:p>
            <a:r>
              <a:rPr lang="en-US"/>
              <a:t>Models for Chapter 1</a:t>
            </a:r>
          </a:p>
          <a:p>
            <a:pPr lvl="1"/>
            <a:r>
              <a:rPr lang="en-US"/>
              <a:t>Ship's Bridge</a:t>
            </a:r>
          </a:p>
          <a:p>
            <a:pPr lvl="1"/>
            <a:r>
              <a:rPr lang="en-US"/>
              <a:t>Ship interior Tile set</a:t>
            </a:r>
          </a:p>
        </p:txBody>
      </p:sp>
      <p:pic>
        <p:nvPicPr>
          <p:cNvPr id="4" name="Picture 3" descr="Clock_crop.png"/>
          <p:cNvPicPr>
            <a:picLocks noChangeAspect="1"/>
          </p:cNvPicPr>
          <p:nvPr/>
        </p:nvPicPr>
        <p:blipFill>
          <a:blip r:embed="rId3" cstate="print"/>
          <a:stretch>
            <a:fillRect/>
          </a:stretch>
        </p:blipFill>
        <p:spPr>
          <a:xfrm>
            <a:off x="562075" y="3562350"/>
            <a:ext cx="5257473" cy="2831983"/>
          </a:xfrm>
          <a:prstGeom prst="rect">
            <a:avLst/>
          </a:prstGeom>
        </p:spPr>
      </p:pic>
      <p:pic>
        <p:nvPicPr>
          <p:cNvPr id="5" name="Picture 4" descr="Capture.PNG"/>
          <p:cNvPicPr>
            <a:picLocks noChangeAspect="1"/>
          </p:cNvPicPr>
          <p:nvPr/>
        </p:nvPicPr>
        <p:blipFill>
          <a:blip r:embed="rId4" cstate="print"/>
          <a:stretch>
            <a:fillRect/>
          </a:stretch>
        </p:blipFill>
        <p:spPr>
          <a:xfrm>
            <a:off x="8335861" y="323850"/>
            <a:ext cx="3404714" cy="6142451"/>
          </a:xfrm>
          <a:prstGeom prst="rect">
            <a:avLst/>
          </a:prstGeom>
        </p:spPr>
      </p:pic>
    </p:spTree>
    <p:extLst>
      <p:ext uri="{BB962C8B-B14F-4D97-AF65-F5344CB8AC3E}">
        <p14:creationId xmlns="" xmlns:p14="http://schemas.microsoft.com/office/powerpoint/2010/main" val="169930578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p Exterior.PNG"/>
          <p:cNvPicPr>
            <a:picLocks noChangeAspect="1"/>
          </p:cNvPicPr>
          <p:nvPr/>
        </p:nvPicPr>
        <p:blipFill>
          <a:blip r:embed="rId3" cstate="print"/>
          <a:stretch>
            <a:fillRect/>
          </a:stretch>
        </p:blipFill>
        <p:spPr>
          <a:xfrm>
            <a:off x="314325" y="304800"/>
            <a:ext cx="11411086" cy="6271437"/>
          </a:xfrm>
          <a:prstGeom prst="rect">
            <a:avLst/>
          </a:prstGeom>
        </p:spPr>
      </p:pic>
    </p:spTree>
    <p:extLst>
      <p:ext uri="{BB962C8B-B14F-4D97-AF65-F5344CB8AC3E}">
        <p14:creationId xmlns="" xmlns:p14="http://schemas.microsoft.com/office/powerpoint/2010/main" val="21720376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p Bridge.PNG"/>
          <p:cNvPicPr>
            <a:picLocks noChangeAspect="1"/>
          </p:cNvPicPr>
          <p:nvPr/>
        </p:nvPicPr>
        <p:blipFill>
          <a:blip r:embed="rId3" cstate="print"/>
          <a:stretch>
            <a:fillRect/>
          </a:stretch>
        </p:blipFill>
        <p:spPr>
          <a:xfrm>
            <a:off x="314381" y="304800"/>
            <a:ext cx="11436400" cy="6268495"/>
          </a:xfrm>
          <a:prstGeom prst="rect">
            <a:avLst/>
          </a:prstGeom>
        </p:spPr>
      </p:pic>
    </p:spTree>
    <p:extLst>
      <p:ext uri="{BB962C8B-B14F-4D97-AF65-F5344CB8AC3E}">
        <p14:creationId xmlns="" xmlns:p14="http://schemas.microsoft.com/office/powerpoint/2010/main" val="36351206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Management:</a:t>
            </a:r>
          </a:p>
        </p:txBody>
      </p:sp>
      <p:sp>
        <p:nvSpPr>
          <p:cNvPr id="3" name="Content Placeholder 2"/>
          <p:cNvSpPr>
            <a:spLocks noGrp="1"/>
          </p:cNvSpPr>
          <p:nvPr>
            <p:ph idx="1"/>
          </p:nvPr>
        </p:nvSpPr>
        <p:spPr/>
        <p:txBody>
          <a:bodyPr vert="horz" lIns="91440" tIns="45720" rIns="91440" bIns="45720" rtlCol="0" anchor="t">
            <a:normAutofit/>
          </a:bodyPr>
          <a:lstStyle/>
          <a:p>
            <a:r>
              <a:rPr lang="en-US">
                <a:solidFill>
                  <a:srgbClr val="000000"/>
                </a:solidFill>
                <a:latin typeface="Calibri"/>
              </a:rPr>
              <a:t>The transition from GitHub to Jira has increased the level of engagement with the project, it has also from a managers perspective allowed me to track how much work as been done at specific times in the sprint with logged time.   </a:t>
            </a:r>
            <a:endParaRPr lang="en-US">
              <a:latin typeface="Calibri"/>
            </a:endParaRPr>
          </a:p>
          <a:p>
            <a:r>
              <a:rPr lang="en-US"/>
              <a:t>Communication has been good and the team are consistent at attending meetings.</a:t>
            </a:r>
          </a:p>
          <a:p>
            <a:pPr marL="0" indent="0">
              <a:buNone/>
            </a:pPr>
            <a:r>
              <a:rPr lang="en-US"/>
              <a:t>GitHub 64 closed issues.</a:t>
            </a:r>
          </a:p>
          <a:p>
            <a:pPr marL="0" indent="0">
              <a:buNone/>
            </a:pPr>
            <a:r>
              <a:rPr lang="en-US"/>
              <a:t>Jira</a:t>
            </a:r>
          </a:p>
          <a:p>
            <a:endParaRPr lang="en-US"/>
          </a:p>
          <a:p>
            <a:endParaRPr lang="en-US"/>
          </a:p>
          <a:p>
            <a:pPr marL="0" indent="0">
              <a:buNone/>
            </a:pPr>
            <a:endParaRPr lang="en-US"/>
          </a:p>
          <a:p>
            <a:endParaRPr lang="en-US"/>
          </a:p>
          <a:p>
            <a:endParaRPr lang="en-US"/>
          </a:p>
          <a:p>
            <a:endParaRPr lang="en-US"/>
          </a:p>
        </p:txBody>
      </p:sp>
    </p:spTree>
    <p:extLst>
      <p:ext uri="{BB962C8B-B14F-4D97-AF65-F5344CB8AC3E}">
        <p14:creationId xmlns="" xmlns:p14="http://schemas.microsoft.com/office/powerpoint/2010/main" val="404550555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vert="horz" lIns="91440" tIns="45720" rIns="91440" bIns="45720" rtlCol="0" anchor="t">
            <a:normAutofit/>
          </a:bodyPr>
          <a:lstStyle/>
          <a:p>
            <a:pPr marL="0" indent="0" algn="ctr">
              <a:buNone/>
            </a:pPr>
            <a:r>
              <a:rPr lang="en-US" sz="5400"/>
              <a:t>Thank you for listening , Any Questions?</a:t>
            </a:r>
          </a:p>
        </p:txBody>
      </p:sp>
      <p:sp>
        <p:nvSpPr>
          <p:cNvPr id="4" name="TextBox 3"/>
          <p:cNvSpPr txBox="1"/>
          <p:nvPr/>
        </p:nvSpPr>
        <p:spPr>
          <a:xfrm>
            <a:off x="0" y="3581400"/>
            <a:ext cx="11643874" cy="3970318"/>
          </a:xfrm>
          <a:prstGeom prst="rect">
            <a:avLst/>
          </a:prstGeom>
        </p:spPr>
        <p:txBody>
          <a:bodyPr rtlCol="0" anchor="t">
            <a:spAutoFit/>
          </a:bodyPr>
          <a:lstStyle/>
          <a:p>
            <a:pPr algn="ctr"/>
            <a:r>
              <a:rPr lang="en-US">
                <a:latin typeface="Times New Roman"/>
              </a:rPr>
              <a:t>References</a:t>
            </a:r>
          </a:p>
          <a:p>
            <a:pPr algn="ctr"/>
            <a:r>
              <a:rPr lang="en-US">
                <a:latin typeface="Times New Roman"/>
              </a:rPr>
              <a:t>Bartle, R. (1996) </a:t>
            </a:r>
            <a:r>
              <a:rPr lang="en-US" i="1">
                <a:latin typeface="Times New Roman"/>
              </a:rPr>
              <a:t>Richard A. Bartle: Players Who Suit MUDs</a:t>
            </a:r>
            <a:r>
              <a:rPr lang="en-US">
                <a:latin typeface="Times New Roman"/>
              </a:rPr>
              <a:t>, </a:t>
            </a:r>
            <a:r>
              <a:rPr lang="en-US" i="1">
                <a:latin typeface="Times New Roman"/>
              </a:rPr>
              <a:t>Mud.co.uk</a:t>
            </a:r>
            <a:r>
              <a:rPr lang="en-US">
                <a:latin typeface="Times New Roman"/>
              </a:rPr>
              <a:t>. Available at: </a:t>
            </a:r>
            <a:r>
              <a:rPr lang="en-US">
                <a:latin typeface="Times New Roman"/>
                <a:hlinkClick r:id="rId3"/>
              </a:rPr>
              <a:t>http://mud.co.uk/richard/hcds.htm</a:t>
            </a:r>
            <a:r>
              <a:rPr lang="en-US">
                <a:latin typeface="Times New Roman"/>
              </a:rPr>
              <a:t> (Accessed: 17 October 2016).</a:t>
            </a:r>
          </a:p>
          <a:p>
            <a:pPr algn="ctr"/>
            <a:r>
              <a:rPr lang="en-US">
                <a:latin typeface="Times New Roman"/>
              </a:rPr>
              <a:t>Phillips, M. and Huntley, C. (2004) </a:t>
            </a:r>
            <a:r>
              <a:rPr lang="en-US" i="1" err="1">
                <a:latin typeface="Times New Roman"/>
              </a:rPr>
              <a:t>Dramatica</a:t>
            </a:r>
            <a:r>
              <a:rPr lang="en-US">
                <a:latin typeface="Times New Roman"/>
              </a:rPr>
              <a:t>. Glendale, Calif.: Write Brothers Press.</a:t>
            </a:r>
          </a:p>
          <a:p>
            <a:pPr algn="ctr"/>
            <a:r>
              <a:rPr lang="en-US">
                <a:latin typeface="Times New Roman"/>
              </a:rPr>
              <a:t>Schell, J. (2008) </a:t>
            </a:r>
            <a:r>
              <a:rPr lang="en-US" i="1">
                <a:latin typeface="Times New Roman"/>
              </a:rPr>
              <a:t>The art of game design</a:t>
            </a:r>
            <a:r>
              <a:rPr lang="en-US">
                <a:latin typeface="Times New Roman"/>
              </a:rPr>
              <a:t>. Amsterdam: Elsevier/Morgan Kaufmann.</a:t>
            </a:r>
          </a:p>
          <a:p>
            <a:pPr algn="ctr"/>
            <a:endParaRPr lang="en-US"/>
          </a:p>
          <a:p>
            <a:pPr algn="ctr"/>
            <a:endParaRPr lang="en-US"/>
          </a:p>
          <a:p>
            <a:pPr algn="ctr"/>
            <a:endParaRPr lang="en-US"/>
          </a:p>
          <a:p>
            <a:pPr algn="ctr"/>
            <a:endParaRPr lang="en-US"/>
          </a:p>
          <a:p>
            <a:pPr algn="ctr"/>
            <a:endParaRPr lang="en-US"/>
          </a:p>
          <a:p>
            <a:pPr algn="ctr"/>
            <a:endParaRPr lang="en-US"/>
          </a:p>
          <a:p>
            <a:pPr algn="ctr"/>
            <a:endParaRPr lang="en-US"/>
          </a:p>
          <a:p>
            <a:pPr algn="ctr"/>
            <a:endParaRPr lang="en-US"/>
          </a:p>
          <a:p>
            <a:pPr algn="ctr"/>
            <a:endParaRPr lang="en-US"/>
          </a:p>
        </p:txBody>
      </p:sp>
    </p:spTree>
    <p:extLst>
      <p:ext uri="{BB962C8B-B14F-4D97-AF65-F5344CB8AC3E}">
        <p14:creationId xmlns="" xmlns:p14="http://schemas.microsoft.com/office/powerpoint/2010/main" val="24982577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8482165" cy="1136734"/>
          </a:xfrm>
        </p:spPr>
        <p:txBody>
          <a:bodyPr>
            <a:normAutofit/>
          </a:bodyPr>
          <a:lstStyle/>
          <a:p>
            <a:r>
              <a:rPr lang="en-US" sz="4400"/>
              <a:t>Logline:</a:t>
            </a:r>
          </a:p>
        </p:txBody>
      </p:sp>
      <p:sp>
        <p:nvSpPr>
          <p:cNvPr id="4" name="Text Placeholder 3"/>
          <p:cNvSpPr>
            <a:spLocks noGrp="1"/>
          </p:cNvSpPr>
          <p:nvPr>
            <p:ph type="body" sz="half" idx="2"/>
          </p:nvPr>
        </p:nvSpPr>
        <p:spPr>
          <a:xfrm>
            <a:off x="839788" y="2237111"/>
            <a:ext cx="8576758" cy="3631877"/>
          </a:xfrm>
        </p:spPr>
        <p:txBody>
          <a:bodyPr vert="horz" lIns="91440" tIns="45720" rIns="91440" bIns="45720" rtlCol="0" anchor="t">
            <a:normAutofit/>
          </a:bodyPr>
          <a:lstStyle/>
          <a:p>
            <a:r>
              <a:rPr lang="en-US" sz="2800" dirty="0"/>
              <a:t>Explore an ship as Birch Unravelling a dark secret held deep in the belly of the IceBreaker.</a:t>
            </a:r>
          </a:p>
          <a:p>
            <a:endParaRPr lang="en-US" sz="2800" dirty="0"/>
          </a:p>
        </p:txBody>
      </p:sp>
    </p:spTree>
    <p:extLst>
      <p:ext uri="{BB962C8B-B14F-4D97-AF65-F5344CB8AC3E}">
        <p14:creationId xmlns="" xmlns:p14="http://schemas.microsoft.com/office/powerpoint/2010/main" val="37552303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sp>
        <p:nvSpPr>
          <p:cNvPr id="4" name="Text Placeholder 3"/>
          <p:cNvSpPr>
            <a:spLocks noGrp="1"/>
          </p:cNvSpPr>
          <p:nvPr>
            <p:ph type="body" sz="half" idx="2"/>
          </p:nvPr>
        </p:nvSpPr>
        <p:spPr/>
        <p:txBody>
          <a:bodyPr/>
          <a:lstStyle/>
          <a:p>
            <a:endParaRPr lang="en-GB"/>
          </a:p>
        </p:txBody>
      </p:sp>
      <p:pic>
        <p:nvPicPr>
          <p:cNvPr id="1026" name="Picture 2" descr="C:\Users\Games\Documents\level-6-l6-group-6\Documents\Renders\lifering and clock.jpg"/>
          <p:cNvPicPr>
            <a:picLocks noChangeAspect="1" noChangeArrowheads="1"/>
          </p:cNvPicPr>
          <p:nvPr/>
        </p:nvPicPr>
        <p:blipFill>
          <a:blip r:embed="rId2" cstate="print"/>
          <a:srcRect/>
          <a:stretch>
            <a:fillRect/>
          </a:stretch>
        </p:blipFill>
        <p:spPr bwMode="auto">
          <a:xfrm>
            <a:off x="-2014538" y="-1314450"/>
            <a:ext cx="14068426" cy="9867900"/>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Demographic</a:t>
            </a:r>
          </a:p>
        </p:txBody>
      </p:sp>
      <p:sp>
        <p:nvSpPr>
          <p:cNvPr id="3" name="Content Placeholder 2"/>
          <p:cNvSpPr>
            <a:spLocks noGrp="1"/>
          </p:cNvSpPr>
          <p:nvPr>
            <p:ph idx="1"/>
          </p:nvPr>
        </p:nvSpPr>
        <p:spPr/>
        <p:txBody>
          <a:bodyPr vert="horz" lIns="91440" tIns="45720" rIns="91440" bIns="45720" rtlCol="0" anchor="t">
            <a:normAutofit/>
          </a:bodyPr>
          <a:lstStyle/>
          <a:p>
            <a:r>
              <a:rPr lang="en-US" dirty="0"/>
              <a:t>Gender: Males</a:t>
            </a:r>
          </a:p>
          <a:p>
            <a:r>
              <a:rPr lang="en-US" dirty="0"/>
              <a:t>Age: 18 – 24 (Schell J, 2008)</a:t>
            </a:r>
          </a:p>
          <a:p>
            <a:r>
              <a:rPr lang="en-US" dirty="0"/>
              <a:t>Type of player: Explorer (Bartle R, 1996</a:t>
            </a:r>
            <a:r>
              <a:rPr lang="en-US" dirty="0" smtClean="0"/>
              <a:t>)</a:t>
            </a:r>
            <a:endParaRPr lang="en-US" dirty="0"/>
          </a:p>
        </p:txBody>
      </p:sp>
    </p:spTree>
    <p:extLst>
      <p:ext uri="{BB962C8B-B14F-4D97-AF65-F5344CB8AC3E}">
        <p14:creationId xmlns="" xmlns:p14="http://schemas.microsoft.com/office/powerpoint/2010/main" val="19969578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Concept:</a:t>
            </a:r>
          </a:p>
        </p:txBody>
      </p:sp>
      <p:sp>
        <p:nvSpPr>
          <p:cNvPr id="3" name="Content Placeholder 2"/>
          <p:cNvSpPr>
            <a:spLocks noGrp="1"/>
          </p:cNvSpPr>
          <p:nvPr>
            <p:ph idx="1"/>
          </p:nvPr>
        </p:nvSpPr>
        <p:spPr>
          <a:xfrm>
            <a:off x="838200" y="1444625"/>
            <a:ext cx="10515600" cy="4351338"/>
          </a:xfrm>
        </p:spPr>
        <p:txBody>
          <a:bodyPr vert="horz" lIns="91440" tIns="45720" rIns="91440" bIns="45720" rtlCol="0" anchor="t">
            <a:normAutofit/>
          </a:bodyPr>
          <a:lstStyle/>
          <a:p>
            <a:endParaRPr lang="en-US" dirty="0"/>
          </a:p>
          <a:p>
            <a:r>
              <a:rPr lang="en-US" dirty="0"/>
              <a:t>Theme: </a:t>
            </a:r>
            <a:r>
              <a:rPr lang="en-US" dirty="0" smtClean="0"/>
              <a:t>Fantasy horror </a:t>
            </a:r>
            <a:r>
              <a:rPr lang="en-US" dirty="0"/>
              <a:t>Steam era 1920's</a:t>
            </a:r>
          </a:p>
          <a:p>
            <a:r>
              <a:rPr lang="en-US" dirty="0"/>
              <a:t>Story: Icebreaker Heading home from an arctic expedition to bring word of the discovery of an artifact, however will they make it home and if they do what will they unleash upon the world. </a:t>
            </a:r>
          </a:p>
          <a:p>
            <a:pPr marL="0" indent="0">
              <a:buNone/>
            </a:pPr>
            <a:endParaRPr lang="en-US" dirty="0"/>
          </a:p>
          <a:p>
            <a:pPr marL="0" indent="0">
              <a:buNone/>
            </a:pPr>
            <a:r>
              <a:rPr lang="en-US" dirty="0"/>
              <a:t>Entertainment though Atmosphere (Horror)</a:t>
            </a:r>
          </a:p>
          <a:p>
            <a:pPr marL="0" indent="0">
              <a:buNone/>
            </a:pPr>
            <a:r>
              <a:rPr lang="en-US" dirty="0"/>
              <a:t>Entertainment though Thrills (Suspense)</a:t>
            </a:r>
          </a:p>
          <a:p>
            <a:pPr marL="0" indent="0">
              <a:buNone/>
            </a:pPr>
            <a:r>
              <a:rPr lang="en-US" dirty="0"/>
              <a:t>(Phillips and Huntley, 2004)</a:t>
            </a:r>
          </a:p>
        </p:txBody>
      </p:sp>
    </p:spTree>
    <p:extLst>
      <p:ext uri="{BB962C8B-B14F-4D97-AF65-F5344CB8AC3E}">
        <p14:creationId xmlns="" xmlns:p14="http://schemas.microsoft.com/office/powerpoint/2010/main" val="17471676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Unique Selling Points</a:t>
            </a:r>
          </a:p>
        </p:txBody>
      </p:sp>
      <p:sp>
        <p:nvSpPr>
          <p:cNvPr id="3" name="Content Placeholder 2"/>
          <p:cNvSpPr>
            <a:spLocks noGrp="1"/>
          </p:cNvSpPr>
          <p:nvPr>
            <p:ph idx="1"/>
          </p:nvPr>
        </p:nvSpPr>
        <p:spPr/>
        <p:txBody>
          <a:bodyPr vert="horz" lIns="91440" tIns="45720" rIns="91440" bIns="45720" rtlCol="0" anchor="t">
            <a:normAutofit/>
          </a:bodyPr>
          <a:lstStyle/>
          <a:p>
            <a:pPr marL="514350" indent="-514350">
              <a:buFont typeface="+mj-lt"/>
              <a:buAutoNum type="arabicPeriod"/>
            </a:pPr>
            <a:r>
              <a:rPr lang="en-US"/>
              <a:t> Minimal use of non diegetic elements</a:t>
            </a:r>
          </a:p>
          <a:p>
            <a:pPr marL="514350" indent="-514350">
              <a:buFont typeface="+mj-lt"/>
              <a:buAutoNum type="arabicPeriod"/>
            </a:pPr>
            <a:r>
              <a:rPr lang="en-US"/>
              <a:t> Voice used to convey objectives (intercom)</a:t>
            </a:r>
          </a:p>
          <a:p>
            <a:pPr marL="514350" indent="-514350">
              <a:buFont typeface="+mj-lt"/>
              <a:buAutoNum type="arabicPeriod"/>
            </a:pPr>
            <a:r>
              <a:rPr lang="en-US"/>
              <a:t>Pocket watch system for player navigation and audio recording for in-game lore.</a:t>
            </a:r>
          </a:p>
          <a:p>
            <a:pPr marL="514350" indent="-514350">
              <a:buFont typeface="+mj-lt"/>
              <a:buAutoNum type="arabicPeriod"/>
            </a:pPr>
            <a:endParaRPr lang="en-US"/>
          </a:p>
          <a:p>
            <a:pPr marL="514350" indent="-514350">
              <a:buFont typeface="+mj-lt"/>
              <a:buAutoNum type="arabicPeriod"/>
            </a:pPr>
            <a:endParaRPr lang="en-US"/>
          </a:p>
          <a:p>
            <a:pPr marL="0" indent="0">
              <a:buNone/>
            </a:pPr>
            <a:endParaRPr lang="en-US"/>
          </a:p>
        </p:txBody>
      </p:sp>
    </p:spTree>
    <p:extLst>
      <p:ext uri="{BB962C8B-B14F-4D97-AF65-F5344CB8AC3E}">
        <p14:creationId xmlns="" xmlns:p14="http://schemas.microsoft.com/office/powerpoint/2010/main" val="18281544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Unreal Engine Demo 12.12.2016 - 23.17.39.13.mp4">
            <a:hlinkClick r:id="" action="ppaction://media"/>
          </p:cNvPr>
          <p:cNvPicPr>
            <a:picLocks noRot="1" noChangeAspect="1"/>
          </p:cNvPicPr>
          <p:nvPr>
            <a:videoFile r:link="rId1"/>
          </p:nvPr>
        </p:nvPicPr>
        <p:blipFill>
          <a:blip r:embed="rId4" cstate="print"/>
          <a:stretch>
            <a:fillRect/>
          </a:stretch>
        </p:blipFill>
        <p:spPr>
          <a:xfrm>
            <a:off x="1504950" y="0"/>
            <a:ext cx="9144000" cy="6858000"/>
          </a:xfrm>
          <a:prstGeom prst="rect">
            <a:avLst/>
          </a:prstGeom>
        </p:spPr>
      </p:pic>
    </p:spTree>
    <p:extLst>
      <p:ext uri="{BB962C8B-B14F-4D97-AF65-F5344CB8AC3E}">
        <p14:creationId xmlns="" xmlns:p14="http://schemas.microsoft.com/office/powerpoint/2010/main" val="2933092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5" name="2016-12-13 14-38-30.mp4">
            <a:hlinkClick r:id="" action="ppaction://media"/>
          </p:cNvPr>
          <p:cNvPicPr>
            <a:picLocks noGrp="1" noRot="1" noChangeAspect="1"/>
          </p:cNvPicPr>
          <p:nvPr>
            <p:ph idx="1"/>
            <a:videoFile r:link="rId1"/>
          </p:nvPr>
        </p:nvPicPr>
        <p:blipFill>
          <a:blip r:embed="rId3" cstate="print"/>
          <a:stretch>
            <a:fillRect/>
          </a:stretch>
        </p:blipFill>
        <p:spPr>
          <a:xfrm>
            <a:off x="1362075" y="1"/>
            <a:ext cx="91440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17" y="-266700"/>
            <a:ext cx="10515600" cy="1325563"/>
          </a:xfrm>
        </p:spPr>
        <p:txBody>
          <a:bodyPr>
            <a:normAutofit/>
          </a:bodyPr>
          <a:lstStyle/>
          <a:p>
            <a:r>
              <a:rPr lang="en-US" sz="4800" dirty="0"/>
              <a:t>Progress</a:t>
            </a:r>
          </a:p>
        </p:txBody>
      </p:sp>
      <p:sp>
        <p:nvSpPr>
          <p:cNvPr id="3" name="Content Placeholder 2"/>
          <p:cNvSpPr>
            <a:spLocks noGrp="1"/>
          </p:cNvSpPr>
          <p:nvPr>
            <p:ph idx="1"/>
          </p:nvPr>
        </p:nvSpPr>
        <p:spPr>
          <a:xfrm>
            <a:off x="180975" y="1020763"/>
            <a:ext cx="10515600" cy="5533648"/>
          </a:xfrm>
        </p:spPr>
        <p:txBody>
          <a:bodyPr vert="horz" lIns="91440" tIns="45720" rIns="91440" bIns="45720" rtlCol="0" anchor="t">
            <a:normAutofit/>
          </a:bodyPr>
          <a:lstStyle/>
          <a:p>
            <a:r>
              <a:rPr lang="en-US" sz="3600" dirty="0"/>
              <a:t>Focus:</a:t>
            </a:r>
          </a:p>
          <a:p>
            <a:pPr lvl="1"/>
            <a:r>
              <a:rPr lang="en-US" sz="3200" dirty="0"/>
              <a:t>Underlying systems/tools iteration</a:t>
            </a:r>
          </a:p>
          <a:p>
            <a:pPr lvl="1"/>
            <a:r>
              <a:rPr lang="en-US" sz="3200" dirty="0"/>
              <a:t>3D Art asset creation</a:t>
            </a:r>
          </a:p>
          <a:p>
            <a:pPr lvl="1"/>
            <a:r>
              <a:rPr lang="en-US" sz="3200" dirty="0"/>
              <a:t>Enemy behavior blueprint creation</a:t>
            </a:r>
          </a:p>
          <a:p>
            <a:pPr lvl="1"/>
            <a:r>
              <a:rPr lang="en-US" sz="3200" dirty="0"/>
              <a:t>Audio asset creation</a:t>
            </a:r>
          </a:p>
          <a:p>
            <a:pPr lvl="1"/>
            <a:r>
              <a:rPr lang="en-US" sz="3200" dirty="0"/>
              <a:t>Scripted our introduction to the game mechanics</a:t>
            </a:r>
          </a:p>
          <a:p>
            <a:pPr lvl="1"/>
            <a:endParaRPr lang="en-US" dirty="0"/>
          </a:p>
          <a:p>
            <a:endParaRPr lang="en-US" dirty="0"/>
          </a:p>
          <a:p>
            <a:pPr lvl="2"/>
            <a:endParaRPr lang="en-US" dirty="0"/>
          </a:p>
          <a:p>
            <a:pPr lvl="1"/>
            <a:endParaRPr lang="en-US" dirty="0"/>
          </a:p>
          <a:p>
            <a:pPr marL="457200" lvl="1" indent="0">
              <a:buNone/>
            </a:pPr>
            <a:endParaRPr lang="en-US" dirty="0"/>
          </a:p>
          <a:p>
            <a:endParaRPr lang="en-US" dirty="0"/>
          </a:p>
          <a:p>
            <a:endParaRPr lang="en-US" dirty="0"/>
          </a:p>
        </p:txBody>
      </p:sp>
      <p:sp>
        <p:nvSpPr>
          <p:cNvPr id="4" name="TextBox 3"/>
          <p:cNvSpPr txBox="1"/>
          <p:nvPr/>
        </p:nvSpPr>
        <p:spPr>
          <a:xfrm>
            <a:off x="6468033" y="-571500"/>
            <a:ext cx="6427462" cy="369332"/>
          </a:xfrm>
          <a:prstGeom prst="rect">
            <a:avLst/>
          </a:prstGeom>
        </p:spPr>
        <p:txBody>
          <a:bodyPr rtlCol="0" anchor="t">
            <a:spAutoFit/>
          </a:bodyPr>
          <a:lstStyle/>
          <a:p>
            <a:pPr algn="ctr"/>
            <a:endParaRPr lang="en-US"/>
          </a:p>
        </p:txBody>
      </p:sp>
    </p:spTree>
    <p:extLst>
      <p:ext uri="{BB962C8B-B14F-4D97-AF65-F5344CB8AC3E}">
        <p14:creationId xmlns="" xmlns:p14="http://schemas.microsoft.com/office/powerpoint/2010/main" val="157618657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D4F5EFBEB0C63499B2D4F6E5971AC53" ma:contentTypeVersion="2" ma:contentTypeDescription="Create a new document." ma:contentTypeScope="" ma:versionID="59045cb95847fa9bdb78c7189577c439">
  <xsd:schema xmlns:xsd="http://www.w3.org/2001/XMLSchema" xmlns:xs="http://www.w3.org/2001/XMLSchema" xmlns:p="http://schemas.microsoft.com/office/2006/metadata/properties" xmlns:ns2="a345a6d7-29c2-46df-9b5d-9f4ec3d8b5b1" targetNamespace="http://schemas.microsoft.com/office/2006/metadata/properties" ma:root="true" ma:fieldsID="f0548374da8cfe5377dc1ee607f3eb51" ns2:_="">
    <xsd:import namespace="a345a6d7-29c2-46df-9b5d-9f4ec3d8b5b1"/>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345a6d7-29c2-46df-9b5d-9f4ec3d8b5b1"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914897B-9B3C-43BD-81D1-6EFE4C02C03C}">
  <ds:schemaRefs>
    <ds:schemaRef ds:uri="http://schemas.microsoft.com/sharepoint/v3/contenttype/forms"/>
  </ds:schemaRefs>
</ds:datastoreItem>
</file>

<file path=customXml/itemProps2.xml><?xml version="1.0" encoding="utf-8"?>
<ds:datastoreItem xmlns:ds="http://schemas.openxmlformats.org/officeDocument/2006/customXml" ds:itemID="{446F632B-1896-402F-A0B4-DDD3650CCF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345a6d7-29c2-46df-9b5d-9f4ec3d8b5b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7455FCB-33D9-44C5-9F3F-35F44F8EDBFA}">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195</TotalTime>
  <Words>178</Words>
  <Application>Microsoft Office PowerPoint</Application>
  <PresentationFormat>Custom</PresentationFormat>
  <Paragraphs>84</Paragraphs>
  <Slides>18</Slides>
  <Notes>15</Notes>
  <HiddenSlides>0</HiddenSlides>
  <MMClips>2</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L6 Group 6: IceBreaker</vt:lpstr>
      <vt:lpstr>Logline:</vt:lpstr>
      <vt:lpstr>Slide 3</vt:lpstr>
      <vt:lpstr>Demographic</vt:lpstr>
      <vt:lpstr>Concept:</vt:lpstr>
      <vt:lpstr>Unique Selling Points</vt:lpstr>
      <vt:lpstr>Slide 7</vt:lpstr>
      <vt:lpstr>Slide 8</vt:lpstr>
      <vt:lpstr>Progress</vt:lpstr>
      <vt:lpstr>Blueprints</vt:lpstr>
      <vt:lpstr>Slide 11</vt:lpstr>
      <vt:lpstr>Slide 12</vt:lpstr>
      <vt:lpstr>Slide 13</vt:lpstr>
      <vt:lpstr>Art Assets</vt:lpstr>
      <vt:lpstr>Slide 15</vt:lpstr>
      <vt:lpstr>Slide 16</vt:lpstr>
      <vt:lpstr>Management:</vt:lpstr>
      <vt:lpstr>Slide 18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L6 Group 6: IceBreaker</dc:title>
  <dc:creator>Games</dc:creator>
  <cp:lastModifiedBy>Games</cp:lastModifiedBy>
  <cp:revision>23</cp:revision>
  <dcterms:modified xsi:type="dcterms:W3CDTF">2016-12-13T16:04:12Z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0x0101002D4F5EFBEB0C63499B2D4F6E5971AC53</vt:lpwstr>
  </property>
</Properties>
</file>

<file path=docProps/thumbnail.jpeg>
</file>